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17"/>
  </p:normalViewPr>
  <p:slideViewPr>
    <p:cSldViewPr snapToGrid="0" snapToObjects="1">
      <p:cViewPr varScale="1">
        <p:scale>
          <a:sx n="102" d="100"/>
          <a:sy n="102" d="100"/>
        </p:scale>
        <p:origin x="17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gif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4264F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gi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gi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Shape 67" descr="Mapbox-swissalpe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" y="-980543"/>
            <a:ext cx="9144002" cy="710458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2551175" y="-607075"/>
            <a:ext cx="6227100" cy="4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Sparky The Fire Dog</a:t>
            </a:r>
            <a:endParaRPr sz="4800" b="1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Incident Response As Code</a:t>
            </a:r>
            <a:endParaRPr sz="36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          </a:t>
            </a:r>
            <a:endParaRPr sz="24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       </a:t>
            </a:r>
            <a:endParaRPr sz="24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           @</a:t>
            </a:r>
            <a:r>
              <a:rPr lang="en" sz="2400" dirty="0" err="1" smtClea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tapaswenipathak</a:t>
            </a:r>
            <a:r>
              <a:rPr lang="en-US" sz="2400" dirty="0" smtClea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-US" sz="2400" dirty="0" smtClea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       </a:t>
            </a:r>
            <a:r>
              <a:rPr lang="en-US" sz="2400" dirty="0" err="1" smtClea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tapaswenipathak@gmail.com</a:t>
            </a:r>
            <a:endParaRPr sz="24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</a:t>
            </a:r>
            <a:r>
              <a:rPr lang="en" sz="240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Monitorama</a:t>
            </a: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2018 - Portland, OR</a:t>
            </a:r>
            <a:endParaRPr sz="24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9" name="Shape 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50150" y="1543425"/>
            <a:ext cx="5405100" cy="445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075" y="520900"/>
            <a:ext cx="4653324" cy="32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Shape 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6800" y="1913025"/>
            <a:ext cx="11430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625" y="346475"/>
            <a:ext cx="8824778" cy="4413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Shape 14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00" y="472950"/>
            <a:ext cx="8971599" cy="392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520900" y="1813575"/>
            <a:ext cx="36873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Say Hi to Sparky!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Shape 155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600">
              <a:solidFill>
                <a:srgbClr val="73737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050" y="248700"/>
            <a:ext cx="3863276" cy="479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265500" y="40507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/>
              <a:t>Avoid subscription confirmations upon creation of every new stack</a:t>
            </a:r>
            <a:endParaRPr sz="2100"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/>
              <a:t>Enrich the data associated with the alarm in real-time</a:t>
            </a:r>
            <a:endParaRPr sz="2100"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/>
              <a:t>Reformat the alarm information</a:t>
            </a:r>
            <a:endParaRPr sz="2100"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/>
              <a:t>Aggregate all of your team's alarms into a single PagerDuty policy</a:t>
            </a:r>
            <a:endParaRPr sz="2100"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/>
              <a:t>Links to targeted Sumologic searches</a:t>
            </a:r>
            <a:endParaRPr sz="2100"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/>
              <a:t>Get the root cause analysis</a:t>
            </a:r>
            <a:endParaRPr sz="2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</p:txBody>
      </p:sp>
      <p:sp>
        <p:nvSpPr>
          <p:cNvPr id="162" name="Shape 162"/>
          <p:cNvSpPr txBox="1">
            <a:spLocks noGrp="1"/>
          </p:cNvSpPr>
          <p:nvPr>
            <p:ph type="subTitle" idx="1"/>
          </p:nvPr>
        </p:nvSpPr>
        <p:spPr>
          <a:xfrm>
            <a:off x="265500" y="3695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body" idx="2"/>
          </p:nvPr>
        </p:nvSpPr>
        <p:spPr>
          <a:xfrm>
            <a:off x="5431075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6000"/>
              <a:t>Sparky</a:t>
            </a:r>
            <a:endParaRPr sz="6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265500" y="40507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r>
              <a:rPr lang="en" sz="1900" dirty="0"/>
              <a:t>provides a persistent SNS topic → provides a lambda function to receive </a:t>
            </a:r>
            <a:r>
              <a:rPr lang="en" sz="1900" dirty="0" err="1"/>
              <a:t>CloudWatch</a:t>
            </a:r>
            <a:r>
              <a:rPr lang="en" sz="1900" dirty="0"/>
              <a:t> alarms → forwards them to </a:t>
            </a:r>
            <a:r>
              <a:rPr lang="en" sz="1900" dirty="0" err="1"/>
              <a:t>PagerDuty</a:t>
            </a:r>
            <a:r>
              <a:rPr lang="en" sz="1900" dirty="0"/>
              <a:t> on a per-team basis.</a:t>
            </a:r>
            <a:endParaRPr sz="1900"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Sparky's API is an SNS topic that any service can connect its </a:t>
            </a:r>
            <a:r>
              <a:rPr lang="en" sz="1900" dirty="0" err="1"/>
              <a:t>CloudWatch</a:t>
            </a:r>
            <a:r>
              <a:rPr lang="en" sz="1900" dirty="0"/>
              <a:t> alarms to.</a:t>
            </a:r>
            <a:endParaRPr sz="1900"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Sparky is a published </a:t>
            </a:r>
            <a:r>
              <a:rPr lang="en" sz="1900" dirty="0" err="1"/>
              <a:t>npm</a:t>
            </a:r>
            <a:r>
              <a:rPr lang="en" sz="1900" dirty="0"/>
              <a:t> module so that this integration is easy.</a:t>
            </a:r>
            <a:endParaRPr sz="1900"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Every alarm that is sent to a Sparky SNS topic is also sent straight to </a:t>
            </a:r>
            <a:r>
              <a:rPr lang="en" sz="1900" dirty="0" err="1"/>
              <a:t>PagerDuty</a:t>
            </a:r>
            <a:r>
              <a:rPr lang="en" sz="1900" dirty="0"/>
              <a:t> via email integration. </a:t>
            </a:r>
            <a:endParaRPr sz="19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/>
          </a:p>
        </p:txBody>
      </p:sp>
      <p:sp>
        <p:nvSpPr>
          <p:cNvPr id="169" name="Shape 169"/>
          <p:cNvSpPr txBox="1">
            <a:spLocks noGrp="1"/>
          </p:cNvSpPr>
          <p:nvPr>
            <p:ph type="subTitle" idx="1"/>
          </p:nvPr>
        </p:nvSpPr>
        <p:spPr>
          <a:xfrm>
            <a:off x="265500" y="3695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Shape 170"/>
          <p:cNvSpPr txBox="1">
            <a:spLocks noGrp="1"/>
          </p:cNvSpPr>
          <p:nvPr>
            <p:ph type="body" idx="2"/>
          </p:nvPr>
        </p:nvSpPr>
        <p:spPr>
          <a:xfrm>
            <a:off x="5431075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6000"/>
              <a:t>Sparky</a:t>
            </a:r>
            <a:endParaRPr sz="6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6363" y="652769"/>
            <a:ext cx="5310425" cy="354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Shape 183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Shape 18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67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460950" y="798650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"1 - alarm a human right now"</a:t>
            </a:r>
            <a:endParaRPr sz="24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Shape 191"/>
          <p:cNvSpPr txBox="1"/>
          <p:nvPr/>
        </p:nvSpPr>
        <p:spPr>
          <a:xfrm>
            <a:off x="515550" y="1966275"/>
            <a:ext cx="8222100" cy="29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"There were 234 5xx alarms on </a:t>
            </a:r>
            <a:r>
              <a:rPr lang="en" sz="1700" dirty="0" err="1"/>
              <a:t>api-abc</a:t>
            </a:r>
            <a:r>
              <a:rPr lang="en" sz="1700" dirty="0"/>
              <a:t>"</a:t>
            </a:r>
            <a:endParaRPr sz="1700" dirty="0"/>
          </a:p>
          <a:p>
            <a:pPr marL="457200" lvl="0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"100% of the 5xx's were 504's"</a:t>
            </a:r>
            <a:endParaRPr sz="1700" dirty="0"/>
          </a:p>
          <a:p>
            <a:pPr marL="457200" lvl="0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"The first 5xx was to /a/b/</a:t>
            </a:r>
            <a:r>
              <a:rPr lang="en" sz="1700" dirty="0" err="1"/>
              <a:t>c.png</a:t>
            </a:r>
            <a:r>
              <a:rPr lang="en" sz="1700" dirty="0"/>
              <a:t> at 4:27:33 AM UTC"</a:t>
            </a:r>
            <a:endParaRPr sz="1700" dirty="0"/>
          </a:p>
          <a:p>
            <a:pPr marL="457200" lvl="0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"There was a slow request on </a:t>
            </a:r>
            <a:r>
              <a:rPr lang="en" sz="1700" dirty="0" err="1"/>
              <a:t>api</a:t>
            </a:r>
            <a:r>
              <a:rPr lang="en" sz="1700" dirty="0"/>
              <a:t>-core at 4:27:09 AM UTC"</a:t>
            </a:r>
            <a:endParaRPr sz="1700" dirty="0"/>
          </a:p>
          <a:p>
            <a:pPr marL="457200" lvl="0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"I reran the request and it is still slow"</a:t>
            </a:r>
            <a:endParaRPr sz="1700" dirty="0"/>
          </a:p>
          <a:p>
            <a:pPr marL="457200" lvl="0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"The slow request was to foo/bar/</a:t>
            </a:r>
            <a:r>
              <a:rPr lang="en" sz="1700" dirty="0" err="1"/>
              <a:t>baz.html</a:t>
            </a:r>
            <a:endParaRPr sz="1700" dirty="0"/>
          </a:p>
          <a:p>
            <a:pPr marL="457200" lvl="0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"There were no application errors at the time"</a:t>
            </a:r>
            <a:endParaRPr sz="1700" dirty="0"/>
          </a:p>
          <a:p>
            <a:pPr marL="457200" lvl="0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"It does not look like any other public APIs are affected"</a:t>
            </a:r>
            <a:endParaRPr sz="17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460950" y="283100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Setting up your own Sparky service</a:t>
            </a:r>
            <a:endParaRPr sz="2400"/>
          </a:p>
        </p:txBody>
      </p:sp>
      <p:sp>
        <p:nvSpPr>
          <p:cNvPr id="197" name="Shape 197"/>
          <p:cNvSpPr txBox="1"/>
          <p:nvPr/>
        </p:nvSpPr>
        <p:spPr>
          <a:xfrm>
            <a:off x="515550" y="1846375"/>
            <a:ext cx="8222100" cy="29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Create two PD services: staging and production.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Add integrations.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Email: @name.pagerduty.com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Clone down the Sparky repo.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Create two Sparky stacks: &lt;team&gt;-production and &lt;team&gt;-staging.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BackupEmail: Email (in case api integration fails)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AlarmEmail: Email (for alarms about Sparky stack)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Important Confirm all subscriptions in PagerDuty.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4FB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 descr="mapbox-logo-whit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875" y="2168663"/>
            <a:ext cx="3582976" cy="80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460950" y="283100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Future of Sparky: Scoring an Alarm (score 0: page a human now, score 1: send to micro events queue)</a:t>
            </a:r>
            <a:endParaRPr sz="2400"/>
          </a:p>
        </p:txBody>
      </p:sp>
      <p:sp>
        <p:nvSpPr>
          <p:cNvPr id="203" name="Shape 203"/>
          <p:cNvSpPr txBox="1"/>
          <p:nvPr/>
        </p:nvSpPr>
        <p:spPr>
          <a:xfrm>
            <a:off x="526425" y="1552775"/>
            <a:ext cx="8222100" cy="29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How many errors +/- 5 minutes around trigger time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Are the errors ongoing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Were they in multiple regions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How many 500s vs 502s vs 503s vs 504s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Were there any slow requests (ie., did not 504, but took 50 seconds)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Try re-running that request, is it still slow?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What was the very first error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Are there any fatal application errors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Group and count the application errors by type</a:t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0" name="Shape 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625" y="1306757"/>
            <a:ext cx="2089650" cy="208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D56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Shape 215" descr="Mapbox-swissalpes.jpg"/>
          <p:cNvPicPr preferRelativeResize="0"/>
          <p:nvPr/>
        </p:nvPicPr>
        <p:blipFill rotWithShape="1">
          <a:blip r:embed="rId3">
            <a:alphaModFix amt="47000"/>
          </a:blip>
          <a:srcRect t="13925" b="13918"/>
          <a:stretch/>
        </p:blipFill>
        <p:spPr>
          <a:xfrm>
            <a:off x="-30675" y="0"/>
            <a:ext cx="9174681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2780225" y="526350"/>
            <a:ext cx="4439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 b="1" dirty="0"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" sz="3000" b="1" dirty="0" smtClean="0">
                <a:latin typeface="Open Sans"/>
                <a:ea typeface="Open Sans"/>
                <a:cs typeface="Open Sans"/>
                <a:sym typeface="Open Sans"/>
              </a:rPr>
              <a:t>Thank</a:t>
            </a:r>
            <a:r>
              <a:rPr lang="en-US" sz="3000" b="1" dirty="0" smtClean="0">
                <a:latin typeface="Open Sans"/>
                <a:ea typeface="Open Sans"/>
                <a:cs typeface="Open Sans"/>
                <a:sym typeface="Open Sans"/>
              </a:rPr>
              <a:t> you</a:t>
            </a:r>
            <a:r>
              <a:rPr lang="en" sz="3000" b="1" smtClean="0">
                <a:latin typeface="Open Sans"/>
                <a:ea typeface="Open Sans"/>
                <a:cs typeface="Open Sans"/>
                <a:sym typeface="Open Sans"/>
              </a:rPr>
              <a:t>!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525" y="-1"/>
            <a:ext cx="4946925" cy="4874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50" y="437000"/>
            <a:ext cx="7924301" cy="422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8225" y="0"/>
            <a:ext cx="475847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100" y="279254"/>
            <a:ext cx="7448951" cy="437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D56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Shape 114" descr="Mapbox-swissalpes.jpg"/>
          <p:cNvPicPr preferRelativeResize="0"/>
          <p:nvPr/>
        </p:nvPicPr>
        <p:blipFill rotWithShape="1">
          <a:blip r:embed="rId3">
            <a:alphaModFix amt="37000"/>
          </a:blip>
          <a:srcRect t="13798" b="13805"/>
          <a:stretch/>
        </p:blipFill>
        <p:spPr>
          <a:xfrm>
            <a:off x="5910900" y="0"/>
            <a:ext cx="3233105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910825" y="-17425"/>
            <a:ext cx="3233100" cy="5143500"/>
          </a:xfrm>
          <a:prstGeom prst="rect">
            <a:avLst/>
          </a:prstGeom>
          <a:solidFill>
            <a:srgbClr val="273D5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2"/>
          </p:nvPr>
        </p:nvSpPr>
        <p:spPr>
          <a:xfrm>
            <a:off x="6054525" y="7067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Platform @Mapbox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7" name="Shape 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79850" y="-17425"/>
            <a:ext cx="6090750" cy="52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9975" y="2243138"/>
            <a:ext cx="476250" cy="65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406</Words>
  <Application>Microsoft Macintosh PowerPoint</Application>
  <PresentationFormat>On-screen Show (16:9)</PresentationFormat>
  <Paragraphs>50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Roboto</vt:lpstr>
      <vt:lpstr>Open Sans</vt:lpstr>
      <vt:lpstr>Arial</vt:lpstr>
      <vt:lpstr>Material</vt:lpstr>
      <vt:lpstr>Sparky The Fire Dog Incident Response As Code                                                 @tapaswenipathak               tapaswenipathak@gmail.com       Monitorama 2018 - Portland, 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Say Hi to Sparky!</vt:lpstr>
      <vt:lpstr>Avoid subscription confirmations upon creation of every new stack Enrich the data associated with the alarm in real-time Reformat the alarm information Aggregate all of your team's alarms into a single PagerDuty policy Links to targeted Sumologic searches Get the root cause analysis </vt:lpstr>
      <vt:lpstr>provides a persistent SNS topic → provides a lambda function to receive CloudWatch alarms → forwards them to PagerDuty on a per-team basis. Sparky's API is an SNS topic that any service can connect its CloudWatch alarms to. Sparky is a published npm module so that this integration is easy. Every alarm that is sent to a Sparky SNS topic is also sent straight to PagerDuty via email integration.  </vt:lpstr>
      <vt:lpstr>PowerPoint Presentation</vt:lpstr>
      <vt:lpstr>PowerPoint Presentation</vt:lpstr>
      <vt:lpstr>"1 - alarm a human right now"  </vt:lpstr>
      <vt:lpstr>Setting up your own Sparky service</vt:lpstr>
      <vt:lpstr>Future of Sparky: Scoring an Alarm (score 0: page a human now, score 1: send to micro events queue)</vt:lpstr>
      <vt:lpstr>PowerPoint Presentation</vt:lpstr>
      <vt:lpstr>  Thank you!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Sparky The Fire Dog Incident Response As Code                                                 @tapaswenipathak               tapaswenipathak@gmail.com       Monitorama 2018 - Portland, OR</dc:title>
  <cp:lastModifiedBy>Microsoft Office User</cp:lastModifiedBy>
  <cp:revision>2</cp:revision>
  <dcterms:modified xsi:type="dcterms:W3CDTF">2018-11-04T23:52:21Z</dcterms:modified>
</cp:coreProperties>
</file>